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3696-F499-8E92-FB9B-898EF3869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7DB89-28BC-1E0A-8560-9BFAA8F2A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F0580-FDF1-9E81-2661-B7E3A319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54BE-6095-4021-BA43-838774C2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48D7-47B5-A2CD-DCB1-824D3A86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2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8F6F-5844-94BE-0EB8-0C56E42B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BAF8A-00CD-3466-4F2D-F92EA9F58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370F9-6870-A88F-5FDD-777C3FDD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8097-0DC3-4CF9-8BD0-4C3CD565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A9DE-AC08-374B-8620-17393FC3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4D21F-055F-1FD0-158B-492850DFB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6D456-4982-6368-1DE0-355E82251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EFCD8-4EC0-16DA-9EDF-0CE6B491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D845-A43F-C986-2E95-FC8521F99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228C-0C30-49C3-CBF3-CB4B4563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3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26BA-3AC3-9982-57B9-D65317B8A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E94E-E800-4E88-0778-D80F1C4DC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36D5-AF56-03EE-E81A-3B0C0056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8FF60-3033-6A07-1FD6-046FCD42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FCA05-714C-A95F-3B9B-3A1EACD5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0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736C-86D1-FA99-BBA3-5A9AF447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FED34-9402-9D0B-F1D5-EEFF6F38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B14B6-1682-6375-2465-15B258353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21620-B7AC-6B48-FA2B-ED0EEE03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A5220-5AED-90BD-14DD-C7D5B173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3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1861-680B-4DFD-A95F-F5A0BE71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1E3D-5BE0-E8A8-A4BF-6BA26A1BB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574CE-FE03-EF55-D3CE-5A1BE2927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CDF5-AD28-EAC7-B984-2D0B2BB7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7D37C-F3F2-6947-6D55-3B25CB8B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42945-B344-ED51-4330-A2EF0217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7D7E-E369-AB0B-1E4A-41D14C69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CB432-2CB3-3B2A-3506-2EBFF162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A9560-2020-797E-D463-99751FA32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3F268-B43B-6922-8FA1-DF5E1AE08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CE7762-B96C-3DEB-B057-F85D74D58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2D40A-6806-7C6E-2E1C-885337104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C8927-178A-97F4-C1FD-01125D8A5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D0D7B-CFF5-1EDA-51C7-F50FB605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1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F665-A40B-2BDF-3FAA-05CD5B24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9D903-B2EB-8C78-5167-5F37FE04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B1A36-5E87-A845-8AE8-5FAA8730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FC39F-B272-C45B-F148-2F533A54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1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3FEE3-5BA1-2214-005D-58A17681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92A5F-E418-3AF1-B7F3-9889C565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DE78A-2C1B-0FDC-26C7-3F5A47D7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5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9B53-3DFF-8F69-C9C0-1653F08D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E0850-F386-10BB-7950-658412BE2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FF4E9-BA29-29C9-256B-C5A1DC734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5B4BD-CFF0-E4B1-BE66-4A2DF1B7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D333A-93D1-EEFB-D53C-45D763577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440D0-1FBA-35AF-C83F-98F5F9FC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9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65BC-90A5-8CB8-8492-A88BD6E5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30775-1205-1C62-5CD7-B3BF56FFB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6DDF7-CF87-DEDF-C24A-C020519D9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E007C-3B0D-C82A-FE7A-90D9CA95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42716-22E8-75A1-C9AB-9D88F281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349A5-08F0-44C5-A714-09E0B320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42D6C-EE5A-2454-E988-EA3439FB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050F-F26A-B680-E617-DB85E887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89A01-D47F-6D08-1BDC-E6F0ED1CC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A75BFD-C4AF-9D42-9F2C-0A8F22E27B0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41C38-7D0B-7F02-80BC-D95721AF2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60C85-479B-0237-9871-C4E4B5DC4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71B335-B92E-DE42-B51D-74CE4DE93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5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ooden board with drawings on it&#10;&#10;Description automatically generated">
            <a:extLst>
              <a:ext uri="{FF2B5EF4-FFF2-40B4-BE49-F238E27FC236}">
                <a16:creationId xmlns:a16="http://schemas.microsoft.com/office/drawing/2014/main" id="{7ED795EB-311F-77D4-B83B-EA02CF1B6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6" t="42545" r="3088" b="12760"/>
          <a:stretch/>
        </p:blipFill>
        <p:spPr>
          <a:xfrm>
            <a:off x="2630466" y="2480153"/>
            <a:ext cx="6425852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5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2</cp:revision>
  <dcterms:created xsi:type="dcterms:W3CDTF">2024-03-27T19:53:23Z</dcterms:created>
  <dcterms:modified xsi:type="dcterms:W3CDTF">2024-03-27T19:54:54Z</dcterms:modified>
</cp:coreProperties>
</file>